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9DFC-ECFF-4967-AA41-FFF7BD343D34}" type="datetimeFigureOut">
              <a:rPr lang="en-IN" smtClean="0"/>
              <a:t>26-03-2024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EBFD-E477-4679-BBD8-46772C00CD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832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29DFC-ECFF-4967-AA41-FFF7BD343D34}" type="datetimeFigureOut">
              <a:rPr lang="en-IN" smtClean="0"/>
              <a:t>26-03-2024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EBFD-E477-4679-BBD8-46772C00CD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351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வாரும் ஐயா போதகரே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வந்தெம்மிடம் தங்கியிரும்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சேரும் ஐயா பந்தியினில்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சிறியவராம் எங்களிடம் – வாரும்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1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ஒளிமங்கி இருளாச்சே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உத்தமனே, வாரும் ஐயா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கழுத்திரவு காத்திருப்போம்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காதலனே கருணை செய்வாய் – வாரும்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நான் இருப்பேன், நடுவில் என்றாய்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நாயன் உன் நாமம் நமஸ்கரிக்க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தாமதமேன் தயை புரிய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தற்பரனே, நலம் தருவாய் – வாரும்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6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உன்றன் மனை திருச்சபையை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உலக மெங்கும் வளர்த்திடுவாய்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பந்தமறப் பரிகரித்தே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பாக்யம் அளித் தாண்டருள்வாய் – வாரும்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8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ஆதரையிலென் ஆறுதலே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அன்பருக்குச் சதா உறவே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பேதையர்க்குப் பேரறிவே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பாதை மெய் ஜீவ சற்குருவே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– வாரும்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6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பாடும் தேவதாசரின் கவி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பாரினில் கேட்டனுதினமும்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தேடும் தொண்டர் துலங்கவுந்தன்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திவ்ய ஆவி தந்தருள்வாய் – வாரும்</a:t>
            </a: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6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TAU-Kurinji Bold</vt:lpstr>
      <vt:lpstr>Office Theme</vt:lpstr>
      <vt:lpstr>வாரும் ஐயா போதகரே வந்தெம்மிடம் தங்கியிரும் சேரும் ஐயா பந்தியினில் சிறியவராம் எங்களிடம் – வாரும்</vt:lpstr>
      <vt:lpstr> ஒளிமங்கி இருளாச்சே உத்தமனே, வாரும் ஐயா கழுத்திரவு காத்திருப்போம் காதலனே கருணை செய்வாய் – வாரும்</vt:lpstr>
      <vt:lpstr>நான் இருப்பேன், நடுவில் என்றாய் நாயன் உன் நாமம் நமஸ்கரிக்க தாமதமேன் தயை புரிய தற்பரனே, நலம் தருவாய் – வாரும்</vt:lpstr>
      <vt:lpstr>உன்றன் மனை திருச்சபையை உலக மெங்கும் வளர்த்திடுவாய் பந்தமறப் பரிகரித்தே பாக்யம் அளித் தாண்டருள்வாய் – வாரும்</vt:lpstr>
      <vt:lpstr>ஆதரையிலென் ஆறுதலே அன்பருக்குச் சதா உறவே பேதையர்க்குப் பேரறிவே பாதை மெய் ஜீவ சற்குருவே – வாரும்</vt:lpstr>
      <vt:lpstr>பாடும் தேவதாசரின் கவி பாரினில் கேட்டனுதினமும் தேடும் தொண்டர் துலங்கவுந்தன் திவ்ய ஆவி தந்தருள்வாய் – வாரும்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வாரும் ஐயா போதகரே வந்தெம்மிடம் தங்கியிரும் சேரும் ஐயா பந்தியினில் சிறியவராம் எங்களிடம் – வாரும்</dc:title>
  <dc:creator>DELL</dc:creator>
  <cp:lastModifiedBy>DELL</cp:lastModifiedBy>
  <cp:revision>1</cp:revision>
  <dcterms:created xsi:type="dcterms:W3CDTF">2024-03-26T18:00:33Z</dcterms:created>
  <dcterms:modified xsi:type="dcterms:W3CDTF">2024-03-26T18:00:33Z</dcterms:modified>
</cp:coreProperties>
</file>