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EFB3-608F-44AF-8917-47A249CFA2EC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BE7A-27C8-4345-B289-4BBF8D8BFE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21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EFB3-608F-44AF-8917-47A249CFA2EC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BE7A-27C8-4345-B289-4BBF8D8BFE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27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வாரும் எமது வறுமை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நீக்க வாரும், தேவனே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மழை தாரும்,ஜீவனே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3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 பாரில் மிகுக்கும் வருத்தத்தாலே பாடும் நீண்டதே;வெகு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கேடும் நீண்டதே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2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நட்ட பயிர்கள் மழை இல்லாமல் பட்டுப்போச்சுதே;மிகக்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கஷ்டம் ஆச்சுதே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பச்சைமரங்கள் கனிகள் இன்றிப் பாறிப்போச்சுதே;அன்னம்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பாறல் ஆச்சுதே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3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தரணியாவும் வெம்மையாலே ததும்புதே;ஐயா;நரர்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தயங்கிறோம் மெய்யாய்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8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கருணையுள்ள நாதனே,இத் தருணம் வாருமே;எங்கள்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தயங்கல் தீருமே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5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TAU-Kurinji Bold</vt:lpstr>
      <vt:lpstr>Office Theme</vt:lpstr>
      <vt:lpstr>வாரும் எமது வறுமை நீக்க வாரும், தேவனே மழை தாரும்,ஜீவனே</vt:lpstr>
      <vt:lpstr> பாரில் மிகுக்கும் வருத்தத்தாலே பாடும் நீண்டதே;வெகு கேடும் நீண்டதே</vt:lpstr>
      <vt:lpstr>நட்ட பயிர்கள் மழை இல்லாமல் பட்டுப்போச்சுதே;மிகக் கஷ்டம் ஆச்சுதே</vt:lpstr>
      <vt:lpstr>பச்சைமரங்கள் கனிகள் இன்றிப் பாறிப்போச்சுதே;அன்னம் பாறல் ஆச்சுதே</vt:lpstr>
      <vt:lpstr>தரணியாவும் வெம்மையாலே ததும்புதே;ஐயா;நரர் தயங்கிறோம் மெய்யாய்</vt:lpstr>
      <vt:lpstr>கருணையுள்ள நாதனே,இத் தருணம் வாருமே;எங்கள் தயங்கல் தீருமே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வாரும் எமது வறுமை நீக்க வாரும், தேவனே மழை தாரும்,ஜீவனே</dc:title>
  <dc:creator>DELL</dc:creator>
  <cp:lastModifiedBy>DELL</cp:lastModifiedBy>
  <cp:revision>1</cp:revision>
  <dcterms:created xsi:type="dcterms:W3CDTF">2024-03-26T18:00:03Z</dcterms:created>
  <dcterms:modified xsi:type="dcterms:W3CDTF">2024-03-26T18:00:03Z</dcterms:modified>
</cp:coreProperties>
</file>