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2430-BE8D-4469-923C-9FAF2D9ED1C7}" type="datetimeFigureOut">
              <a:rPr lang="en-IN" smtClean="0"/>
              <a:t>26-03-2024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D944-D07E-4074-A470-28A4079D29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58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2430-BE8D-4469-923C-9FAF2D9ED1C7}" type="datetimeFigureOut">
              <a:rPr lang="en-IN" smtClean="0"/>
              <a:t>26-03-2024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D944-D07E-4074-A470-28A4079D29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532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யேசு நாமமல்லாம்-உலகினில்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வேறு நாமம் இல்லை,-கிறிஸ்து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தேசுலாவிய கேரூபீம்பணி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திவ்ய வானவர் முனிவர் கண்மணி,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மாசில்லாத மெய்ஞ்ஞான சிகாமணி,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மதிக்கும் சத்திய வேத சிரோமணி – யேசு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வானமும் புவியும்-கதி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ரோன் மதி உடுவும்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கானல் வரை கடலும்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நர-ரான எவ்வுயிரும்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தானே படைத்தருள் ஆதி காரணன்,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சர்வ ஜீவ தயாபரா பூரணன்</a:t>
            </a:r>
            <a:r>
              <a:rPr lang="ta-IN" smtClean="0"/>
              <a:t>,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2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ஈனர் வாக்குக் கெட்டாத மெய்யாரணன்,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இலங்கும் வேத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சங்கீத பாராயணன். – யேசு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காவிலாத மேவை-செய்-தீவினையதனால்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பூவின் மாந்தர் படும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-துயர்-தேவ கோபமற,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பாவிகளைப் பரனோடுற வாக்கப்,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பரம எருசலேம் நகர் சேர்க்</a:t>
            </a:r>
            <a:r>
              <a:rPr lang="ta-IN" smtClean="0"/>
              <a:t>க,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0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மேவுமலகை அரணைத் தூளாக்க,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மேதினியில் சமாதானம் உண்டாக்க. யேசு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2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பண்டு வேதியர்கள்-கைக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-கொண்ட மாமறையில்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விண்ட நாமமல்லாமல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-உயர்-அண்ட மீதினிலும்,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மண்டலத்திலும், ஆழி கீழிலும்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மாருதம் செலும் அட்ட திக்கிலும்,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6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தொண்டர் கூக்குரல்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எட்டும் தூரத்திலும்,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துஷ்டர் வர விரும்பாத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இடத்திலும். – யேசு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02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Latha</vt:lpstr>
      <vt:lpstr>TAU-Kurinji Bold</vt:lpstr>
      <vt:lpstr>Office Theme</vt:lpstr>
      <vt:lpstr>யேசு நாமமல்லாம்-உலகினில் வேறு நாமம் இல்லை,-கிறிஸ்து</vt:lpstr>
      <vt:lpstr>தேசுலாவிய கேரூபீம்பணி திவ்ய வானவர் முனிவர் கண்மணி, மாசில்லாத மெய்ஞ்ஞான சிகாமணி, மதிக்கும் சத்திய வேத சிரோமணி – யேசு</vt:lpstr>
      <vt:lpstr>வானமும் புவியும்-கதி ரோன் மதி உடுவும் கானல் வரை கடலும் நர-ரான எவ்வுயிரும் தானே படைத்தருள் ஆதி காரணன், சர்வ ஜீவ தயாபரா பூரணன்,</vt:lpstr>
      <vt:lpstr>ஈனர் வாக்குக் கெட்டாத மெய்யாரணன், இலங்கும் வேத சங்கீத பாராயணன். – யேசு</vt:lpstr>
      <vt:lpstr>காவிலாத மேவை-செய்-தீவினையதனால் பூவின் மாந்தர் படும -துயர்-தேவ கோபமற, பாவிகளைப் பரனோடுற வாக்கப், பரம எருசலேம் நகர் சேர்க்க,</vt:lpstr>
      <vt:lpstr>மேவுமலகை அரணைத் தூளாக்க, மேதினியில் சமாதானம் உண்டாக்க. யேசு</vt:lpstr>
      <vt:lpstr>பண்டு வேதியர்கள்-கைக -கொண்ட மாமறையில் விண்ட நாமமல்லாமல -உயர்-அண்ட மீதினிலும், மண்டலத்திலும், ஆழி கீழிலும் மாருதம் செலும் அட்ட திக்கிலும்,</vt:lpstr>
      <vt:lpstr>தொண்டர் கூக்குரல் எட்டும் தூரத்திலும், துஷ்டர் வர விரும்பாத இடத்திலும். – யேசு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யேசு நாமமல்லாம்-உலகினில் வேறு நாமம் இல்லை,-கிறிஸ்து</dc:title>
  <dc:creator>DELL</dc:creator>
  <cp:lastModifiedBy>DELL</cp:lastModifiedBy>
  <cp:revision>1</cp:revision>
  <dcterms:created xsi:type="dcterms:W3CDTF">2024-03-26T17:59:29Z</dcterms:created>
  <dcterms:modified xsi:type="dcterms:W3CDTF">2024-03-26T17:59:29Z</dcterms:modified>
</cp:coreProperties>
</file>