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AD1D-8BDF-4000-9779-0A16E77CC296}" type="datetimeFigureOut">
              <a:rPr lang="en-IN" smtClean="0"/>
              <a:t>28-03-2024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DD46-66B7-478A-9D76-97B93FDEB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72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AD1D-8BDF-4000-9779-0A16E77CC296}" type="datetimeFigureOut">
              <a:rPr lang="en-IN" smtClean="0"/>
              <a:t>28-03-2024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DD46-66B7-478A-9D76-97B93FDEB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35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2024-03-28T10:39:34Z</dcterms:created>
  <dcterms:modified xsi:type="dcterms:W3CDTF">2024-03-28T10:39:34Z</dcterms:modified>
</cp:coreProperties>
</file>