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7331-5AC2-44A4-A33C-E20B0B59878A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8343-1AA0-41D2-9B54-B3C5E678EB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4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7331-5AC2-44A4-A33C-E20B0B59878A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8343-1AA0-41D2-9B54-B3C5E678EB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73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பூமியின் குடிகளே நீர் தாமதமிலாதியேசு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சாமியினன்னாமமதிலே மகிழுவீர்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 பிரகாரங்களிலே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வருவோமே புகழ்ச்சி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மாவுரிமை யோடுரைத்துக்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கூவி மகிழ்ந்து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பாவலர் மற்றோரே நல்ல நாவலரே கர்த்தர் வீட்டுக்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கோடுவோம் – அவர் நாமத்தில்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கூடுவோம் – அவர் பதத்தை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நாடுவோம் – அவர் மகிமை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தேடுவோம் – பாடுவோம் </a:t>
            </a:r>
            <a:r>
              <a:rPr lang="ta-IN" smtClean="0"/>
              <a:t>துதி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6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ஓமனாதி யந்தபரனே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மனுடரான நம்மை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உருக்கமாய்த் – தங்கருணைப்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பெருக்கமாய் – மீட்டரணாந்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துருக்கமாய் – இதுவரைக்கும்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நெருக்கமாய் – ஊக்கமாய் நின்றார்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தந்தையார் தமதுநேச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மைந்தனைப் பாதகர்க்காகத்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தந்துமா நிர்ப்பந்தமற விந்தையாகவே</a:t>
            </a:r>
            <a:r>
              <a:rPr lang="ta-IN" smtClean="0"/>
              <a:t>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இந்த நீசமான பூலோகந்தன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மீட்ட நேசத்தைச்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சிந்தையில் நினைந்து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முழு நன்றியாகவே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சந்ததமுமே துதிப்ப தந்தமான வேலையல்லோ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தாசரே – யேசுநாதர்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நேசரே – எருசலேம்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வாசரே – கர்த்தருக்குள்ளாம்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ராசரே – ஆசாரிமாரே,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கர்த்தனார் ஒருவரே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நம் நித்திய பரமனென்ற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சத்தியத்தை எத்தினமும் உற்றுணருவீர்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அத்தனார் படைப்புகளைப் புத்தியற்றுத் தெய்மெனச்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சொற்றவரே விக்கரகப் பத்தியகல்வீர்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இத்தரையில் நாங்களல்ல உத்தபரன் எங்களைக் கண்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ணோக்கினார் – எங்களபவம்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போக்கினார் – சகலதுன்பம்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நீக்கினார் – தமதுமந்தை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ஆக்கினார் – தூக்கினாரென்று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ஜீவபரன் வாசல்களில்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மேவி எய்துவோம் துதியோ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டாவியுடனே நமது நாவுமிசைந்து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Latha</vt:lpstr>
      <vt:lpstr>TAU-Kurinji Bold</vt:lpstr>
      <vt:lpstr>Office Theme</vt:lpstr>
      <vt:lpstr>பூமியின் குடிகளே நீர் தாமதமிலாதியேசு சாமியினன்னாமமதிலே மகிழுவீர்</vt:lpstr>
      <vt:lpstr>ஓமனாதி யந்தபரனே மனுடரான நம்மை உருக்கமாய்த் – தங்கருணைப் பெருக்கமாய் – மீட்டரணாந் துருக்கமாய் – இதுவரைக்கும் நெருக்கமாய் – ஊக்கமாய் நின்றார்</vt:lpstr>
      <vt:lpstr>தந்தையார் தமதுநேச மைந்தனைப் பாதகர்க்காகத் தந்துமா நிர்ப்பந்தமற விந்தையாகவே,</vt:lpstr>
      <vt:lpstr>இந்த நீசமான பூலோகந்தன  மீட்ட நேசத்தைச் சிந்தையில் நினைந்து முழு நன்றியாகவே சந்ததமுமே துதிப்ப தந்தமான வேலையல்லோ</vt:lpstr>
      <vt:lpstr>தாசரே – யேசுநாதர் நேசரே – எருசலேம் வாசரே – கர்த்தருக்குள்ளாம் ராசரே – ஆசாரிமாரே,</vt:lpstr>
      <vt:lpstr>கர்த்தனார் ஒருவரே நம் நித்திய பரமனென்ற சத்தியத்தை எத்தினமும் உற்றுணருவீர்</vt:lpstr>
      <vt:lpstr>அத்தனார் படைப்புகளைப் புத்தியற்றுத் தெய்மெனச் சொற்றவரே விக்கரகப் பத்தியகல்வீர் இத்தரையில் நாங்களல்ல உத்தபரன் எங்களைக் கண்</vt:lpstr>
      <vt:lpstr>ணோக்கினார் – எங்களபவம் போக்கினார் – சகலதுன்பம் நீக்கினார் – தமதுமந்தை ஆக்கினார் – தூக்கினாரென்று</vt:lpstr>
      <vt:lpstr> ஜீவபரன் வாசல்களில் மேவி எய்துவோம் துதியோ டாவியுடனே நமது நாவுமிசைந்து</vt:lpstr>
      <vt:lpstr>தேவ பிரகாரங்களிலே வருவோமே புகழ்ச்சி மாவுரிமை யோடுரைத்துக் கூவி மகிழ்ந்து பாவலர் மற்றோரே நல்ல நாவலரே கர்த்தர் வீட்டுக்</vt:lpstr>
      <vt:lpstr>கோடுவோம் – அவர் நாமத்தில் கூடுவோம் – அவர் பதத்தை நாடுவோம் – அவர் மகிமை தேடுவோம் – பாடுவோம் துதி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பூமியின் குடிகளே நீர் தாமதமிலாதியேசு சாமியினன்னாமமதிலே மகிழுவீர்</dc:title>
  <dc:creator>DELL</dc:creator>
  <cp:lastModifiedBy>DELL</cp:lastModifiedBy>
  <cp:revision>1</cp:revision>
  <dcterms:created xsi:type="dcterms:W3CDTF">2024-03-26T17:58:58Z</dcterms:created>
  <dcterms:modified xsi:type="dcterms:W3CDTF">2024-03-26T17:58:58Z</dcterms:modified>
</cp:coreProperties>
</file>