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27FB-FAF9-4AAF-8710-74E55BF40B8E}" type="datetimeFigureOut">
              <a:rPr lang="en-IN" smtClean="0"/>
              <a:t>26-03-2024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78AC-4E83-4DA5-9243-8F0C6D1811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06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127FB-FAF9-4AAF-8710-74E55BF40B8E}" type="datetimeFigureOut">
              <a:rPr lang="en-IN" smtClean="0"/>
              <a:t>26-03-2024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78AC-4E83-4DA5-9243-8F0C6D1811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24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பாக்கியர் இன்னார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என்றிறைவன்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பண்புடன் சொன்னார்.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8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நற்செய்கை யிட்டுப்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பகைஞரால்-நஷ்டங்கள் பட்டுத்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துர்செய்கை நீங்கியே துன்பப் படுவோர்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சுகலோகம் சேர்ந்தென்றும் முகியாத பாக்கியர். – பாக்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8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ஆக்கியோன் யேசுவின்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வாக்கியம் கேட்கவே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அனந்தமான ஜனம் வனந்தனில் நிற்கையில், – பாக்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6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ஆவி பணிந்தோர்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மனத்தாழ்மை-யான தணிந்தோர்,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பாவிகள் தாமென்று பயந்து நடப்போர்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தேவனின் ராஜ்யம் சேர்வதால் பாக்கியர். – பாக்,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5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துக்கப்படுவோர்,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பவத்துக்காய்த்-துயரப்படுவோர்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விக்கினமின்றி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எந் தேவன் அருளினால்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மிக்க மெய்யாறுதல்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மீட்புறும் பாக்கியர். – பாக்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7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சாந்த குணத்தோர்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சண்டைகோப-தாபம் வெறுத்தோர்,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வந்தனார் செய்கையுள்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சாந்தனையும் கொள்வோர்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மேதினி வாழ்விலும் விண்ணிலும் பாக்கியர். – பாக்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7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நீதியின் பேரில்-பசி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தாகம்-நித்தம் கொள்வோரில்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போத மெய்ப் புத்தியும் பூரண பத்தியும்,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காதலன் ஆவி கடாட்சிப்பர் பாக்கியர். – பாக்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4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இரக்க முடையோர்,-பிறர்மீது-உருக்கமுடையோர்,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நெருக்கப்படுவோர்க்கு நேயமுற்றுதவுவோர்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காதலன் ஆவி கடாட்சிப்பர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பாக்கியர். – பாக்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2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சுத்தநெஞ்சத்தார்,-தேவனருன்-சுகிர்த ஜென்மத்தார்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பத்தியில் வர்த்தித்து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நித்தமும் தேவனின்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பரிசுத்த சமுகத்தைத்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தரிசிக்கும் பாக்கியர். – பாக்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0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சமாதானத்தை-நடப்பித்துச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-சல்யம் வாதத்தைத்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தமதுரை நடக்கையால்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தள்ளி ஒழுகுவோர்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நமதேகன் சேயர்கள் என்னும் மெய்ப்பாக்கியர். – பாக்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2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TAU-Kurinji Bold</vt:lpstr>
      <vt:lpstr>Office Theme</vt:lpstr>
      <vt:lpstr>பாக்கியர் இன்னார  என்றிறைவன் பண்புடன் சொன்னார்.</vt:lpstr>
      <vt:lpstr>ஆக்கியோன் யேசுவின் வாக்கியம் கேட்கவே அனந்தமான ஜனம் வனந்தனில் நிற்கையில், – பாக்</vt:lpstr>
      <vt:lpstr>ஆவி பணிந்தோர் மனத்தாழ்மை-யான தணிந்தோர், பாவிகள் தாமென்று பயந்து நடப்போர் தேவனின் ராஜ்யம் சேர்வதால் பாக்கியர். – பாக்,</vt:lpstr>
      <vt:lpstr>துக்கப்படுவோர், பவத்துக்காய்த்-துயரப்படுவோர் விக்கினமின்றி எந் தேவன் அருளினால் மிக்க மெய்யாறுதல் மீட்புறும் பாக்கியர். – பாக்</vt:lpstr>
      <vt:lpstr>சாந்த குணத்தோர் சண்டைகோப-தாபம் வெறுத்தோர், வந்தனார் செய்கையுள் சாந்தனையும் கொள்வோர் மேதினி வாழ்விலும் விண்ணிலும் பாக்கியர். – பாக்</vt:lpstr>
      <vt:lpstr>நீதியின் பேரில்-பசி தாகம்-நித்தம் கொள்வோரில் போத மெய்ப் புத்தியும் பூரண பத்தியும், காதலன் ஆவி கடாட்சிப்பர் பாக்கியர். – பாக்</vt:lpstr>
      <vt:lpstr>இரக்க முடையோர்,-பிறர்மீது-உருக்கமுடையோர், நெருக்கப்படுவோர்க்கு நேயமுற்றுதவுவோர் காதலன் ஆவி கடாட்சிப்பர  பாக்கியர். – பாக்</vt:lpstr>
      <vt:lpstr>சுத்தநெஞ்சத்தார்,-தேவனருன்-சுகிர்த ஜென்மத்தார் பத்தியில் வர்த்தித்து நித்தமும் தேவனின் பரிசுத்த சமுகத்தைத் தரிசிக்கும் பாக்கியர். – பாக்</vt:lpstr>
      <vt:lpstr> சமாதானத்தை-நடப்பித்துச -சல்யம் வாதத்தைத் தமதுரை நடக்கையால் தள்ளி ஒழுகுவோர் நமதேகன் சேயர்கள் என்னும் மெய்ப்பாக்கியர். – பாக்</vt:lpstr>
      <vt:lpstr>நற்செய்கை யிட்டுப் பகைஞரால்-நஷ்டங்கள் பட்டுத் துர்செய்கை நீங்கியே துன்பப் படுவோர் சுகலோகம் சேர்ந்தென்றும் முகியாத பாக்கியர். – பாக்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பாக்கியர் இன்னார  என்றிறைவன் பண்புடன் சொன்னார்.</dc:title>
  <dc:creator>DELL</dc:creator>
  <cp:lastModifiedBy>DELL</cp:lastModifiedBy>
  <cp:revision>1</cp:revision>
  <dcterms:created xsi:type="dcterms:W3CDTF">2024-03-26T17:57:59Z</dcterms:created>
  <dcterms:modified xsi:type="dcterms:W3CDTF">2024-03-26T17:57:59Z</dcterms:modified>
</cp:coreProperties>
</file>