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9129-D276-4362-9928-972CCC0ABD63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7166-8282-4B52-AFBC-A450268BF6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052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39129-D276-4362-9928-972CCC0ABD63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7166-8282-4B52-AFBC-A450268BF6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647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தோத்திரம் செய்வேனே ரட்சகனைத்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தோத்திரம் செய்வேனே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32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 பாத்திரமாக்க இம்மாத்ரம் கருணைவைத்த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பார்த்திபனை யூதக்</a:t>
            </a:r>
            <a: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/>
            </a:r>
            <a:b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கோத்திரனை, என்றும்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அன்னை மரி சுதனை புல்மீது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அமிழ்துக் கழுதவனை,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முன்னணை மீதுற்ற </a:t>
            </a:r>
            <a: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/>
            </a:r>
            <a:b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சின்னக் குமாரனை,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முன்னுரை நூற்படி</a:t>
            </a:r>
            <a: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/>
            </a:r>
            <a:b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இந்நிலத் துற்றோனை,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7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கந்தை பொதிந்தவனை வானோர்களும்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வந்தடி பணிபவனை,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மந்தையர்க் கானந்த மாட்சியயளித்தோனை,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வான பரன் என்னும் ஞான குணவானை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9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செம்பொன் னுருவானைத்</a:t>
            </a:r>
            <a: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/>
            </a:r>
            <a:b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தேசிகர்கள்</a:t>
            </a:r>
            <a: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 </a:t>
            </a: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தேடும் குருவானை,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அம்பர மேவிய உம்பர் கணத்தோடு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அன்பு பெற நின்று, பைம் பொன் மலர் தூவி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76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TAU-Kurinji Bold</vt:lpstr>
      <vt:lpstr>Office Theme</vt:lpstr>
      <vt:lpstr>தோத்திரம் செய்வேனே ரட்சகனைத் தோத்திரம் செய்வேனே</vt:lpstr>
      <vt:lpstr> பாத்திரமாக்க இம்மாத்ரம் கருணைவைத்த பார்த்திபனை யூதக் கோத்திரனை, என்றும்</vt:lpstr>
      <vt:lpstr>அன்னை மரி சுதனை புல்மீது அமிழ்துக் கழுதவனை, முன்னணை மீதுற்ற  சின்னக் குமாரனை, முன்னுரை நூற்படி இந்நிலத் துற்றோனை,</vt:lpstr>
      <vt:lpstr>கந்தை பொதிந்தவனை வானோர்களும் வந்தடி பணிபவனை, மந்தையர்க் கானந்த மாட்சியயளித்தோனை, வான பரன் என்னும் ஞான குணவானை</vt:lpstr>
      <vt:lpstr>செம்பொன் னுருவானைத் தேசிகர்கள் தேடும் குருவானை, அம்பர மேவிய உம்பர் கணத்தோடு அன்பு பெற நின்று, பைம் பொன் மலர் தூவி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தோத்திரம் செய்வேனே ரட்சகனைத் தோத்திரம் செய்வேனே</dc:title>
  <dc:creator>DELL</dc:creator>
  <cp:lastModifiedBy>DELL</cp:lastModifiedBy>
  <cp:revision>1</cp:revision>
  <dcterms:created xsi:type="dcterms:W3CDTF">2024-03-26T17:57:17Z</dcterms:created>
  <dcterms:modified xsi:type="dcterms:W3CDTF">2024-03-26T17:57:17Z</dcterms:modified>
</cp:coreProperties>
</file>