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29FB-0DCC-492D-B8FC-86B63043EC65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C6C-AE58-464B-B9CB-49FDB3FB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947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229FB-0DCC-492D-B8FC-86B63043EC65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FC6C-AE58-464B-B9CB-49FDB3FB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1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இயேசு நாமம் ஒன்றைநம்புவீர்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பூலோகத்தாரே.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இயேசு நாமம் ஒன்றை நம்பும்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ரட்சண்யத்துக் கிதுவே ஸ்தம்பம்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பேசும் வேறே நாமமெல்லாம்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பேயின் வம்பும் தும்புமாகும் – இயே</a:t>
            </a:r>
            <a:r>
              <a:rPr lang="ta-IN" smtClean="0"/>
              <a:t>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மூவரிலொருவருமாய்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முத்தொழில் புரிவோருமாய்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ஆவியாய் அனாதியாய்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ரூப ரூப வஸ்துவான – இயேசு,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8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ஐயன் இயேசையா உரைத்து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ஆரணத் தெழுதி வைத்து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வையகம் புரக்கும் நாயன்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தையல் தரும் தூயசேயன் – இயேசு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3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பார்த்திபன் தாவீது குல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கோத்திர கன்னிமரிபால்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நேத்திரம் போல உதித்துத்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தாத்திரி ரட்சகனாக – இயேசு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பூதலத் தஞ்ஞான இருள்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போக்கவே மெஞ்ஞான பெரும்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ஜோதியாய் விளங்கி நிற்கும்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நீதியின் சூரியன் ஆன – இயேசு,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0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பாவிகளீடேற மோட்ச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பாக்கியம் பெறுவதற்காய்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ஜீவன் விட்டுயிர்த்தெழுந்து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சேணுலகுக் கேறிச்சென்று – இயேசு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4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விண்டலத்தவர்கள் சூழ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கண்டலகை பதறிவிழ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மண்டலத்தைத் தீர்வை செய்ய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கொண்டல் மிசை வரும் ராஜன் – இயேசு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3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Latha</vt:lpstr>
      <vt:lpstr>TAU-Kurinji Bold</vt:lpstr>
      <vt:lpstr>Office Theme</vt:lpstr>
      <vt:lpstr> இயேசு நாமம் ஒன்றைநம்புவீர் பூலோகத்தாரே.</vt:lpstr>
      <vt:lpstr>இயேசு நாமம் ஒன்றை நம்பும் ரட்சண்யத்துக் கிதுவே ஸ்தம்பம் பேசும் வேறே நாமமெல்லாம் பேயின் வம்பும் தும்புமாகும் – இயேசு</vt:lpstr>
      <vt:lpstr>மூவரிலொருவருமாய் முத்தொழில் புரிவோருமாய் ஆவியாய் அனாதியாய் ரூப ரூப வஸ்துவான – இயேசு,</vt:lpstr>
      <vt:lpstr>ஐயன் இயேசையா உரைத்து ஆரணத் தெழுதி வைத்து வையகம் புரக்கும் நாயன் தையல் தரும் தூயசேயன் – இயேசு</vt:lpstr>
      <vt:lpstr>பார்த்திபன் தாவீது குல கோத்திர கன்னிமரிபால் நேத்திரம் போல உதித்துத் தாத்திரி ரட்சகனாக – இயேசு</vt:lpstr>
      <vt:lpstr>பூதலத் தஞ்ஞான இருள் போக்கவே மெஞ்ஞான பெரும் ஜோதியாய் விளங்கி நிற்கும் நீதியின் சூரியன் ஆன – இயேசு,</vt:lpstr>
      <vt:lpstr>பாவிகளீடேற மோட்ச பாக்கியம் பெறுவதற்காய் ஜீவன் விட்டுயிர்த்தெழுந்து சேணுலகுக் கேறிச்சென்று – இயேசு</vt:lpstr>
      <vt:lpstr>விண்டலத்தவர்கள் சூழ கண்டலகை பதறிவிழ மண்டலத்தைத் தீர்வை செய்ய கொண்டல் மிசை வரும் ராஜன் – இயேசு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இயேசு நாமம் ஒன்றைநம்புவீர் பூலோகத்தாரே.</dc:title>
  <dc:creator>DELL</dc:creator>
  <cp:lastModifiedBy>DELL</cp:lastModifiedBy>
  <cp:revision>1</cp:revision>
  <dcterms:created xsi:type="dcterms:W3CDTF">2024-03-26T17:56:18Z</dcterms:created>
  <dcterms:modified xsi:type="dcterms:W3CDTF">2024-03-26T17:56:18Z</dcterms:modified>
</cp:coreProperties>
</file>