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B8B3-5420-4B1E-9943-9D8EE2CC4754}" type="datetimeFigureOut">
              <a:rPr lang="en-IN" smtClean="0"/>
              <a:t>28-03-2024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2583-32C4-4546-970C-F7BA0A1ECA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144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B8B3-5420-4B1E-9943-9D8EE2CC4754}" type="datetimeFigureOut">
              <a:rPr lang="en-IN" smtClean="0"/>
              <a:t>28-03-2024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92583-32C4-4546-970C-F7BA0A1ECA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12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1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9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7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1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3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7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2024-03-28T05:58:21Z</dcterms:created>
  <dcterms:modified xsi:type="dcterms:W3CDTF">2024-03-28T05:58:21Z</dcterms:modified>
</cp:coreProperties>
</file>