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1237-B0F1-4CCD-9DB4-93433537989E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D4C-17CB-4A06-9D79-E59341A658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732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1237-B0F1-4CCD-9DB4-93433537989E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3FD4C-17CB-4A06-9D79-E59341A658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240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1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3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1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8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7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93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2024-03-04T06:23:02Z</dcterms:created>
  <dcterms:modified xsi:type="dcterms:W3CDTF">2024-03-04T06:23:02Z</dcterms:modified>
</cp:coreProperties>
</file>