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619D-2815-4C13-8711-63255F873DB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FF06-DCFC-4FD4-B2A3-A8C5BE6A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4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E619D-2815-4C13-8711-63255F873DB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2FF06-DCFC-4FD4-B2A3-A8C5BE6A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86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157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325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01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604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260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2020-03-10T08:55:32Z</dcterms:created>
  <dcterms:modified xsi:type="dcterms:W3CDTF">2020-03-10T08:55:32Z</dcterms:modified>
</cp:coreProperties>
</file>