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EAB9-9D1D-447A-90E6-45B70638845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AD94-22E2-435E-9BD6-939188D7B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6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3EAB9-9D1D-447A-90E6-45B70638845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BAD94-22E2-435E-9BD6-939188D7B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9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01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665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384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772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137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2020-03-11T09:36:51Z</dcterms:created>
  <dcterms:modified xsi:type="dcterms:W3CDTF">2020-03-11T09:36:51Z</dcterms:modified>
</cp:coreProperties>
</file>