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1D1D2-C98A-4E6F-8E82-63655B77766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0499-4D86-4C7E-A726-6CC58015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D1D2-C98A-4E6F-8E82-63655B777663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00499-4D86-4C7E-A726-6CC580150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7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9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754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41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09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0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3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2020-03-11T09:36:09Z</dcterms:created>
  <dcterms:modified xsi:type="dcterms:W3CDTF">2020-03-11T09:36:09Z</dcterms:modified>
</cp:coreProperties>
</file>