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7F28-A82F-4CEC-A42C-2690F629AF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FC3C-916D-4682-9ACA-0ED14AA83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7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7F28-A82F-4CEC-A42C-2690F629AF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FC3C-916D-4682-9ACA-0ED14AA83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9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6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1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2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7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2020-03-10T08:50:41Z</dcterms:created>
  <dcterms:modified xsi:type="dcterms:W3CDTF">2020-03-10T08:50:41Z</dcterms:modified>
</cp:coreProperties>
</file>