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5143500" type="screen16x9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C37F28-A82F-4CEC-A42C-2690F629AFFC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1ECFC3C-916D-4682-9ACA-0ED14AA83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56725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C37F28-A82F-4CEC-A42C-2690F629AFFC}" type="datetimeFigureOut">
              <a:rPr lang="en-US" smtClean="0"/>
              <a:t>3/10/2020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ECFC3C-916D-4682-9ACA-0ED14AA83786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05329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86992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558675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87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0341165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362170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 hidden="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" name="Picture 2"/>
          <p:cNvPicPr/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51435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2157838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On-screen Show (16:9)</PresentationFormat>
  <Paragraphs>0</Paragraphs>
  <Slides>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7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Deva</dc:creator>
  <cp:lastModifiedBy>Deva</cp:lastModifiedBy>
  <cp:revision>1</cp:revision>
  <dcterms:created xsi:type="dcterms:W3CDTF">2020-03-10T08:50:41Z</dcterms:created>
  <dcterms:modified xsi:type="dcterms:W3CDTF">2020-03-10T08:50:41Z</dcterms:modified>
</cp:coreProperties>
</file>