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7E0B0-2617-4DDF-9C21-EA96CFA295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B93B2-89E7-458A-A243-F6B015502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3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7E0B0-2617-4DDF-9C21-EA96CFA295E1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B93B2-89E7-458A-A243-F6B015502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295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473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63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28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032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2020-02-14T07:54:42Z</dcterms:created>
  <dcterms:modified xsi:type="dcterms:W3CDTF">2020-02-14T07:54:42Z</dcterms:modified>
</cp:coreProperties>
</file>