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5826-DC9C-4E55-87D4-27804905179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415A-542A-40E4-AAEE-E4E59E28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3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25826-DC9C-4E55-87D4-27804905179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7415A-542A-40E4-AAEE-E4E59E289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39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5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2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7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2020-02-14T07:25:39Z</dcterms:created>
  <dcterms:modified xsi:type="dcterms:W3CDTF">2020-02-14T07:25:39Z</dcterms:modified>
</cp:coreProperties>
</file>