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1CF-0945-441F-A668-9A182FCF930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1897-29EF-4AAB-A0EB-4016B218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E1CF-0945-441F-A668-9A182FCF930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1897-29EF-4AAB-A0EB-4016B218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2020-02-14T07:50:09Z</dcterms:created>
  <dcterms:modified xsi:type="dcterms:W3CDTF">2020-02-14T07:50:09Z</dcterms:modified>
</cp:coreProperties>
</file>