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C2BA-0FEB-463F-BB43-00345FA1CB0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56C0-AA85-41AB-9105-16E4CEAE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8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C2BA-0FEB-463F-BB43-00345FA1CB0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56C0-AA85-41AB-9105-16E4CEAE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0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2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9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2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7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8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2020-02-14T06:08:15Z</dcterms:created>
  <dcterms:modified xsi:type="dcterms:W3CDTF">2020-02-14T06:08:16Z</dcterms:modified>
</cp:coreProperties>
</file>