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C2BA-0FEB-463F-BB43-00345FA1CB08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56C0-AA85-41AB-9105-16E4CEAE6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780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BC2BA-0FEB-463F-BB43-00345FA1CB08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856C0-AA85-41AB-9105-16E4CEAE6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0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161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121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997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426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872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684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2020-02-14T06:08:15Z</dcterms:created>
  <dcterms:modified xsi:type="dcterms:W3CDTF">2020-02-14T06:08:16Z</dcterms:modified>
</cp:coreProperties>
</file>