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6F1BA-6CFB-40B4-997B-BD81E7BA18E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AF6A-EF88-4432-BDDB-248C1CB2C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4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6F1BA-6CFB-40B4-997B-BD81E7BA18E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AAF6A-EF88-4432-BDDB-248C1CB2C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5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5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9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50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771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58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2020-02-14T06:04:35Z</dcterms:created>
  <dcterms:modified xsi:type="dcterms:W3CDTF">2020-02-14T06:04:36Z</dcterms:modified>
</cp:coreProperties>
</file>