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FDC0-856D-42E0-947C-0F92BEAA64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7341-F337-42C0-85A3-25F227796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4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3FDC0-856D-42E0-947C-0F92BEAA6445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F7341-F337-42C0-85A3-25F227796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6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4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912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90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91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4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2020-02-14T07:48:52Z</dcterms:created>
  <dcterms:modified xsi:type="dcterms:W3CDTF">2020-02-14T07:48:52Z</dcterms:modified>
</cp:coreProperties>
</file>