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D019-1F98-4681-9FE7-55819ECD781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764D-EA75-4F32-B91D-F00E3FF4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D019-1F98-4681-9FE7-55819ECD781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764D-EA75-4F32-B91D-F00E3FF4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2019-12-09T07:20:33Z</dcterms:created>
  <dcterms:modified xsi:type="dcterms:W3CDTF">2019-12-09T07:20:33Z</dcterms:modified>
</cp:coreProperties>
</file>