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8CC-9BFD-4478-8D2F-4306A7F2A11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CDC4-B956-4F31-ABF5-6E87B0A0A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68CC-9BFD-4478-8D2F-4306A7F2A11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CDC4-B956-4F31-ABF5-6E87B0A0A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2019-12-09T09:16:54Z</dcterms:created>
  <dcterms:modified xsi:type="dcterms:W3CDTF">2019-12-09T09:16:54Z</dcterms:modified>
</cp:coreProperties>
</file>