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529E-4DAF-4501-85B3-2E933FE1B28E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ABEF-FC0D-4B66-985D-477EF3CBE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1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2529E-4DAF-4501-85B3-2E933FE1B28E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1ABEF-FC0D-4B66-985D-477EF3CBE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6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29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32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51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2019-12-09T06:52:19Z</dcterms:created>
  <dcterms:modified xsi:type="dcterms:W3CDTF">2019-12-09T06:52:19Z</dcterms:modified>
</cp:coreProperties>
</file>