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F6BD-019F-4D81-B48D-325008E2803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2DC3-7702-4384-B17C-E248F78B0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EF6BD-019F-4D81-B48D-325008E2803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2DC3-7702-4384-B17C-E248F78B00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0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9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8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8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2019-12-09T09:11:10Z</dcterms:created>
  <dcterms:modified xsi:type="dcterms:W3CDTF">2019-12-09T09:11:10Z</dcterms:modified>
</cp:coreProperties>
</file>