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4CF2-5166-497E-B79C-B6550038EF6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6E12-C015-4231-85C4-04FC91E5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4CF2-5166-497E-B79C-B6550038EF6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6E12-C015-4231-85C4-04FC91E5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5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2019-12-09T06:46:29Z</dcterms:created>
  <dcterms:modified xsi:type="dcterms:W3CDTF">2019-12-09T06:46:29Z</dcterms:modified>
</cp:coreProperties>
</file>