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981D-3B40-4208-B138-D47E3EB946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25C7-0C15-4E62-ABB3-548FB9B0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0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1981D-3B40-4208-B138-D47E3EB946B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525C7-0C15-4E62-ABB3-548FB9B0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4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5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2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2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6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9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6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2019-12-09T09:10:27Z</dcterms:created>
  <dcterms:modified xsi:type="dcterms:W3CDTF">2019-12-09T09:10:27Z</dcterms:modified>
</cp:coreProperties>
</file>