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AE61-DDA1-4FEA-8A7D-B0AE8F5B8FB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F191-6567-4393-AF8C-805DC6746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9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DAE61-DDA1-4FEA-8A7D-B0AE8F5B8FB2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1F191-6567-4393-AF8C-805DC6746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86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781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44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76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2019-12-09T09:00:45Z</dcterms:created>
  <dcterms:modified xsi:type="dcterms:W3CDTF">2019-12-09T09:00:46Z</dcterms:modified>
</cp:coreProperties>
</file>