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031F-B685-4F52-9B0E-9C34D6D8DF1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1B75-F585-4E8B-AB54-9BFC46195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0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031F-B685-4F52-9B0E-9C34D6D8DF1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01B75-F585-4E8B-AB54-9BFC46195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88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04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27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2019-12-04T08:28:09Z</dcterms:created>
  <dcterms:modified xsi:type="dcterms:W3CDTF">2019-12-04T08:28:09Z</dcterms:modified>
</cp:coreProperties>
</file>