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4359-DE6E-4BB4-B956-3A54363215C1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60DDC-51B5-4EF4-BF27-7DA432F78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3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C4359-DE6E-4BB4-B956-3A54363215C1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60DDC-51B5-4EF4-BF27-7DA432F78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3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14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41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69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2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65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73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2019-12-09T08:52:11Z</dcterms:created>
  <dcterms:modified xsi:type="dcterms:W3CDTF">2019-12-09T08:52:12Z</dcterms:modified>
</cp:coreProperties>
</file>