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910C-DFC3-4EA6-A2A2-D666824D4A3F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C6C4-6948-4969-B986-4D989260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9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7910C-DFC3-4EA6-A2A2-D666824D4A3F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8C6C4-6948-4969-B986-4D989260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6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635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668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37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15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369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855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2019-12-02T06:30:39Z</dcterms:created>
  <dcterms:modified xsi:type="dcterms:W3CDTF">2019-12-02T06:30:39Z</dcterms:modified>
</cp:coreProperties>
</file>