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D9640-85D4-46D5-A158-83B836A31BF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9946-4E8A-4450-9D25-185B198E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6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D9640-85D4-46D5-A158-83B836A31BF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B9946-4E8A-4450-9D25-185B198E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9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79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0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3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0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6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5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5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8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59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94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82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2019-11-23T06:51:16Z</dcterms:created>
  <dcterms:modified xsi:type="dcterms:W3CDTF">2019-11-23T06:51:16Z</dcterms:modified>
</cp:coreProperties>
</file>