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F93E-73CF-4684-9F88-930FBE40CF5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D37-970A-4853-9038-0ECE9598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F93E-73CF-4684-9F88-930FBE40CF5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2D37-970A-4853-9038-0ECE9598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2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2019-11-23T06:18:15Z</dcterms:created>
  <dcterms:modified xsi:type="dcterms:W3CDTF">2019-11-23T06:18:15Z</dcterms:modified>
</cp:coreProperties>
</file>