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5443-6A0B-4906-87A6-F22A6970267C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49116-EB5F-4551-92B3-B7B5BE548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312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95443-6A0B-4906-87A6-F22A6970267C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49116-EB5F-4551-92B3-B7B5BE548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2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837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436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66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521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43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424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2019-11-23T06:03:14Z</dcterms:created>
  <dcterms:modified xsi:type="dcterms:W3CDTF">2019-11-23T06:03:14Z</dcterms:modified>
</cp:coreProperties>
</file>