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F8BE0-97C8-4FA2-BBF3-104E608300DA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E57AA-BC03-453E-9031-E613A5278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813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F8BE0-97C8-4FA2-BBF3-104E608300DA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E57AA-BC03-453E-9031-E613A5278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26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370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6446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9374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997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52279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5312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Deva</dc:creator>
  <cp:lastModifiedBy>Deva</cp:lastModifiedBy>
  <cp:revision>1</cp:revision>
  <dcterms:created xsi:type="dcterms:W3CDTF">2019-11-23T06:49:50Z</dcterms:created>
  <dcterms:modified xsi:type="dcterms:W3CDTF">2019-11-23T06:49:50Z</dcterms:modified>
</cp:coreProperties>
</file>