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8BE0-97C8-4FA2-BBF3-104E608300DA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E57AA-BC03-453E-9031-E613A527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13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F8BE0-97C8-4FA2-BBF3-104E608300DA}" type="datetimeFigureOut">
              <a:rPr lang="en-US" smtClean="0"/>
              <a:t>11/23/2019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E57AA-BC03-453E-9031-E613A52787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70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4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4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97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27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31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2019-11-23T06:49:50Z</dcterms:created>
  <dcterms:modified xsi:type="dcterms:W3CDTF">2019-11-23T06:49:50Z</dcterms:modified>
</cp:coreProperties>
</file>