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A19F1-6B4B-440B-ADC0-C410A9E6CF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6385-1A72-4019-B265-526559833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19F1-6B4B-440B-ADC0-C410A9E6CFD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6385-1A72-4019-B265-526559833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3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46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14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4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75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2019-11-23T05:50:47Z</dcterms:created>
  <dcterms:modified xsi:type="dcterms:W3CDTF">2019-11-23T05:50:47Z</dcterms:modified>
</cp:coreProperties>
</file>