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CE31-6495-495E-94C9-DFB2C6B315FE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462A-5BAE-4422-8B82-6BF3FEF68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4CE31-6495-495E-94C9-DFB2C6B315FE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2462A-5BAE-4422-8B82-6BF3FEF68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3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9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4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9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6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19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2019-11-23T06:48:28Z</dcterms:created>
  <dcterms:modified xsi:type="dcterms:W3CDTF">2019-11-23T06:48:28Z</dcterms:modified>
</cp:coreProperties>
</file>