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105A-324E-43E6-A9BC-1AC1330CFD8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CBE7-7AB0-4942-BC89-7886D31F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105A-324E-43E6-A9BC-1AC1330CFD8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CBE7-7AB0-4942-BC89-7886D31F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2019-11-23T06:47:46Z</dcterms:created>
  <dcterms:modified xsi:type="dcterms:W3CDTF">2019-11-23T06:47:46Z</dcterms:modified>
</cp:coreProperties>
</file>