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09F-3014-487D-8961-44FAC09BA19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AD44-4A24-47A6-A2A1-E44B9CE1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1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F209F-3014-487D-8961-44FAC09BA19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AD44-4A24-47A6-A2A1-E44B9CE1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3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9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2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6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87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2019-11-23T05:46:22Z</dcterms:created>
  <dcterms:modified xsi:type="dcterms:W3CDTF">2019-11-23T05:46:22Z</dcterms:modified>
</cp:coreProperties>
</file>