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B01E-1586-4FAB-BE26-A2BAE5318DFF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E08D-36F7-4CCD-9143-FFB4EC190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7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FB01E-1586-4FAB-BE26-A2BAE5318DFF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1E08D-36F7-4CCD-9143-FFB4EC190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53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15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14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28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43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866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2019-11-23T06:45:56Z</dcterms:created>
  <dcterms:modified xsi:type="dcterms:W3CDTF">2019-11-23T06:45:57Z</dcterms:modified>
</cp:coreProperties>
</file>