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D8E3-EF91-4875-BA8B-F5839B13F5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EE70-32FF-4908-B98C-C7A8AA70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D8E3-EF91-4875-BA8B-F5839B13F5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EE70-32FF-4908-B98C-C7A8AA70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5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3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99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9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7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4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2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2019-11-21T07:36:37Z</dcterms:created>
  <dcterms:modified xsi:type="dcterms:W3CDTF">2019-11-21T07:36:38Z</dcterms:modified>
</cp:coreProperties>
</file>