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3FAEC-14EC-4E16-875A-839D356C45A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757-909D-4477-B1BA-42C85DF8B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3FAEC-14EC-4E16-875A-839D356C45A5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B4757-909D-4477-B1BA-42C85DF8B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85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32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8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1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185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2019-11-21T07:24:33Z</dcterms:created>
  <dcterms:modified xsi:type="dcterms:W3CDTF">2019-11-21T07:24:34Z</dcterms:modified>
</cp:coreProperties>
</file>