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FB67-15F0-4063-A96A-02ACB3C9703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B03-22BC-49E0-9DCD-10210601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2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FB67-15F0-4063-A96A-02ACB3C9703D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B03-22BC-49E0-9DCD-102106017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1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70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5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76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71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2019-11-23T06:45:09Z</dcterms:created>
  <dcterms:modified xsi:type="dcterms:W3CDTF">2019-11-23T06:45:09Z</dcterms:modified>
</cp:coreProperties>
</file>