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D70A8-D318-4FF8-ADE2-32413B21AB08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4FF2D-47F7-49B9-A1DE-D3024DCB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1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D70A8-D318-4FF8-ADE2-32413B21AB08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4FF2D-47F7-49B9-A1DE-D3024DCB1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1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4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60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86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4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2019-11-23T06:40:47Z</dcterms:created>
  <dcterms:modified xsi:type="dcterms:W3CDTF">2019-11-23T06:40:47Z</dcterms:modified>
</cp:coreProperties>
</file>