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2773-266C-45E5-A8C8-F489B0D904F0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7963-1BE6-49CC-B041-9713BE302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92773-266C-45E5-A8C8-F489B0D904F0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97963-1BE6-49CC-B041-9713BE302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4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372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076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991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29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971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2019-11-21T06:35:55Z</dcterms:created>
  <dcterms:modified xsi:type="dcterms:W3CDTF">2019-11-21T06:35:55Z</dcterms:modified>
</cp:coreProperties>
</file>