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97FF-AEBD-40E9-8728-5F44C83FA1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12FF-5988-4FC4-9320-3C6F499A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97FF-AEBD-40E9-8728-5F44C83FA15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12FF-5988-4FC4-9320-3C6F499A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2019-11-23T06:38:43Z</dcterms:created>
  <dcterms:modified xsi:type="dcterms:W3CDTF">2019-11-23T06:38:43Z</dcterms:modified>
</cp:coreProperties>
</file>