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2C90-2E43-4468-8925-038E1E0F5EEA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5ECB-B3B4-4E65-80C6-27096FFD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2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52C90-2E43-4468-8925-038E1E0F5EEA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C5ECB-B3B4-4E65-80C6-27096FFD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3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9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3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6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7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51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2019-11-21T06:20:57Z</dcterms:created>
  <dcterms:modified xsi:type="dcterms:W3CDTF">2019-11-21T06:20:57Z</dcterms:modified>
</cp:coreProperties>
</file>