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1E05-00F6-4411-A533-2D231D0603A2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4F91C-760D-472F-B9F6-189ED16D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5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51E05-00F6-4411-A533-2D231D0603A2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4F91C-760D-472F-B9F6-189ED16D9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4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9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9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3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2019-11-23T06:34:06Z</dcterms:created>
  <dcterms:modified xsi:type="dcterms:W3CDTF">2019-11-23T06:34:06Z</dcterms:modified>
</cp:coreProperties>
</file>