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314D-C1A7-4B7B-ADA1-1D292A1E391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8A68-489B-4D17-AB8E-0E39FDC2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314D-C1A7-4B7B-ADA1-1D292A1E391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8A68-489B-4D17-AB8E-0E39FDC2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2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5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2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2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2019-11-20T06:52:37Z</dcterms:created>
  <dcterms:modified xsi:type="dcterms:W3CDTF">2019-11-20T06:52:37Z</dcterms:modified>
</cp:coreProperties>
</file>