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51359-5F9A-4802-ACE1-4526D2B13EC0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B15A6-863E-41F7-BD57-EFA158E78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627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51359-5F9A-4802-ACE1-4526D2B13EC0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B15A6-863E-41F7-BD57-EFA158E78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087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275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057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682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251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138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52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8655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Deva</dc:creator>
  <cp:lastModifiedBy>Deva</cp:lastModifiedBy>
  <cp:revision>1</cp:revision>
  <dcterms:created xsi:type="dcterms:W3CDTF">2019-11-23T06:33:24Z</dcterms:created>
  <dcterms:modified xsi:type="dcterms:W3CDTF">2019-11-23T06:33:24Z</dcterms:modified>
</cp:coreProperties>
</file>