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5A4-EA4F-4DC8-8191-274E9CC65C5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3F11-66AD-4ECC-B1FE-9E9EE415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5A4-EA4F-4DC8-8191-274E9CC65C5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3F11-66AD-4ECC-B1FE-9E9EE415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1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2019-11-20T06:46:00Z</dcterms:created>
  <dcterms:modified xsi:type="dcterms:W3CDTF">2019-11-20T06:46:00Z</dcterms:modified>
</cp:coreProperties>
</file>